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76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1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91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DE2F-ECE3-4742-AF2A-6246BF1DEF9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DE2F-ECE3-4742-AF2A-6246BF1DEF9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DE2F-ECE3-4742-AF2A-6246BF1DEF9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483D-ECD1-4FD7-B90F-80B924DAF91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8CDB28-0612-42D0-84A9-3F541F964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9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076" y="347748"/>
            <a:ext cx="7766936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– д/с «Ручеек»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6064" y="2343309"/>
            <a:ext cx="75923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4000" b="1" i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600" b="1" i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</a:t>
            </a:r>
          </a:p>
          <a:p>
            <a:pPr algn="ctr"/>
            <a:r>
              <a:rPr lang="ru-RU" sz="3600" b="1" i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недели «Посуда»</a:t>
            </a:r>
            <a:endParaRPr lang="ru-RU" sz="3600" b="1" i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0025" y="5032236"/>
            <a:ext cx="403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Донгак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2202" r="27368" b="-2202"/>
          <a:stretch/>
        </p:blipFill>
        <p:spPr>
          <a:xfrm>
            <a:off x="4029076" y="2688441"/>
            <a:ext cx="3405340" cy="28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8113" y="323843"/>
            <a:ext cx="8798888" cy="10919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Рассмотрите с ребёнком посуду, которая есть у вас дома. </a:t>
            </a:r>
            <a:r>
              <a:rPr lang="ru-RU" sz="1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8942" y="1313449"/>
            <a:ext cx="8762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Закрепите названия посуды: кастрюля, сковорода, чайник,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тарелка, чашка, ложка, нож. Побеседуйте с ребёнком о том, для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нужна посуда: «Это чашка. Из неё пьют. Это тарелка. Из неё едят» и т. п.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Покажите, что посуда бывает металлической, стеклянной, фарфоровой.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5901" y="2917218"/>
            <a:ext cx="9227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Обратите внимание на некоторые части посуды: – носик, </a:t>
            </a:r>
          </a:p>
          <a:p>
            <a:r>
              <a:rPr lang="ru-RU" sz="2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ручка, – крышка.</a:t>
            </a:r>
            <a:endParaRPr lang="ru-RU" sz="24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4440965"/>
            <a:ext cx="2188424" cy="1578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1" t="5412" r="31708" b="4689"/>
          <a:stretch/>
        </p:blipFill>
        <p:spPr>
          <a:xfrm flipH="1">
            <a:off x="6493724" y="5000295"/>
            <a:ext cx="1292663" cy="185770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472860" y="1265957"/>
            <a:ext cx="2586082" cy="2039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3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175" y="651986"/>
            <a:ext cx="760095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3. Помогите ребёнку ответить на вопросы:</a:t>
            </a:r>
          </a:p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В чём мама варит суп? (В кастрюле).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→ На чём жарят картошку? (На сковороде).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→ В чём кипятят воду для чая? (В чайнике).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→ Из чего ты ешь суп? (Из тарелки).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→ Из чего ты пьёшь чай? (Из чашки).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2175" y="3590836"/>
            <a:ext cx="788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Поиграйте с ним в игру с мячом «Для чего?».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Чайник (кипятить воду).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Сковорода (жарить котлеты).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Кастрюля (варить суп).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Нож (резать овощи).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Ложка (есть кашу).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9148"/>
            <a:ext cx="1984401" cy="254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6" y="4296788"/>
            <a:ext cx="3345574" cy="2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399" y="536139"/>
            <a:ext cx="91535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Поиграйте в игру «Один – много».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бросаете ребёнку мяч и называете один предмет, ребёнок бросает мяч обратно и называет много предметов. Напр., чашка – чашки, чайник –чайники и т. 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7. Игра с правилами «Чего не стало»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перед ребенком 5 – 6 предметов посуды. Попросите его закрыть глаза и уберите один предмет. После чего, попросите ребенка открыть глаза и сказать чего не стало.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5549" y="3957161"/>
            <a:ext cx="8715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Игра с правилами «Расставь по величине»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Поставьте перед ребенком 3 кастрюли разной величины. Предложите ему расставить их по величине, сначала большую, потом поменьше, среднюю и маленькую.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1209675"/>
            <a:ext cx="2057399" cy="32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2563" y="486845"/>
            <a:ext cx="7421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Предложите ребёнку выполнить упражнение «Посуда».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большой стеклянный чайник,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(Надули животик: одна рука на поясе, другая изогнута, как носик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важный, как начальник.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фарфоровые чашки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(Присели, одна рука на поясе)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хрупкие, бедняжки.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фарфоровые блюдца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(Кружатся, рисуя руками круг)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стукни – разобьются.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серебряные ложки,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(Потянулись, руки сомкнуты над головой)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 тонкой ножке.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пластмассовый поднос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(Легли на ковёр, вытянулись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посуду нам принёс.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37525" r="13242" b="14787"/>
          <a:stretch/>
        </p:blipFill>
        <p:spPr>
          <a:xfrm>
            <a:off x="4648199" y="4927579"/>
            <a:ext cx="4133851" cy="18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5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4024" y="645289"/>
            <a:ext cx="71532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Играем с пальчиками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каши наварила,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кашей всех кормила.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(Указательным пальцем правой руки дети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мешают в левой ладошке).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Положила Маша кашу Кошке – в чашку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 Загибают по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пальчику на левой руке)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Жучке – в плошку,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коту – в большую ложку.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миску – курицам, цыплятам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корытце поросятам.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посуду заняла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 Разжимают кулачок.)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до крошки раздала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Сдувают «крошку» с ладошки.)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6391" r="19555" b="28581"/>
          <a:stretch/>
        </p:blipFill>
        <p:spPr>
          <a:xfrm>
            <a:off x="7829549" y="1104899"/>
            <a:ext cx="3905251" cy="4314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55138" r="4792" b="4306"/>
          <a:stretch/>
        </p:blipFill>
        <p:spPr>
          <a:xfrm>
            <a:off x="1724024" y="4831765"/>
            <a:ext cx="2714627" cy="19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4075" y="242918"/>
            <a:ext cx="87058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Предложите детям отгадать загадки о посуде.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Варю я пищу вашу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обеду - суп и кашу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(Кастрюля)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"Ш-ш-ш, - шипит картошка,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Подлейте маслица немножко".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 жар, вот это да! Раскалена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(сковорода)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 ем, а всех кормлю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(ложка)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горячего колодца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водица льётся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(чайник)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она стоит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горячий в ней налит. Что это?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(чашка)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Назовите-ка посуду. Ручка прицепилась к кругу. Блин испечь ей ерунда. Это 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(сковорода).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721</TotalTime>
  <Words>640</Words>
  <Application>Microsoft Office PowerPoint</Application>
  <PresentationFormat>Широкоэкранный</PresentationFormat>
  <Paragraphs>82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1. Рассмотрите с ребёнком посуду, которая есть у вас дома.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26</cp:revision>
  <dcterms:created xsi:type="dcterms:W3CDTF">2022-01-27T09:58:18Z</dcterms:created>
  <dcterms:modified xsi:type="dcterms:W3CDTF">2022-01-28T07:19:19Z</dcterms:modified>
</cp:coreProperties>
</file>