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6" r:id="rId8"/>
    <p:sldId id="269" r:id="rId9"/>
    <p:sldId id="270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58" r:id="rId27"/>
    <p:sldId id="279" r:id="rId28"/>
    <p:sldId id="280" r:id="rId29"/>
    <p:sldId id="281" r:id="rId30"/>
    <p:sldId id="259" r:id="rId31"/>
    <p:sldId id="262" r:id="rId32"/>
    <p:sldId id="282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772817"/>
            <a:ext cx="5040560" cy="20162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Празднование </a:t>
            </a:r>
            <a:r>
              <a:rPr lang="ru-RU" b="1" dirty="0" smtClean="0">
                <a:solidFill>
                  <a:srgbClr val="FF0000"/>
                </a:solidFill>
              </a:rPr>
              <a:t>Шагаа-2022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3473"/>
          <a:stretch/>
        </p:blipFill>
        <p:spPr bwMode="auto">
          <a:xfrm>
            <a:off x="971600" y="476672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nevest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313884" cy="50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miss_azi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9046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DSC_01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408" y="1052736"/>
            <a:ext cx="7268024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collectio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3843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175062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3744415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1_20101021_19684545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052736"/>
            <a:ext cx="7210897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1_20101021_17186624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692696"/>
            <a:ext cx="4170468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Мои рисунки\Сюзана\платья\1_20101021_12417556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3776484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08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1. Национальные игры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56895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силы и выносливости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 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Аргамчы</a:t>
            </a:r>
            <a:r>
              <a:rPr lang="ru-RU" sz="3600" dirty="0" smtClean="0"/>
              <a:t> </a:t>
            </a:r>
            <a:r>
              <a:rPr lang="ru-RU" sz="3600" dirty="0" err="1" smtClean="0"/>
              <a:t>тыртары</a:t>
            </a:r>
            <a:r>
              <a:rPr lang="ru-RU" sz="3600" dirty="0" smtClean="0"/>
              <a:t>» (</a:t>
            </a:r>
            <a:r>
              <a:rPr lang="ru-RU" sz="3600" dirty="0" err="1" smtClean="0"/>
              <a:t>перетягивание</a:t>
            </a:r>
            <a:r>
              <a:rPr lang="ru-RU" sz="3600" dirty="0" smtClean="0"/>
              <a:t> аркана)</a:t>
            </a:r>
          </a:p>
          <a:p>
            <a:pPr lvl="0"/>
            <a:r>
              <a:rPr lang="ru-RU" sz="3600" dirty="0" smtClean="0"/>
              <a:t> «</a:t>
            </a:r>
            <a:r>
              <a:rPr lang="ru-RU" sz="3600" dirty="0" err="1" smtClean="0"/>
              <a:t>Аскангыыр</a:t>
            </a:r>
            <a:r>
              <a:rPr lang="ru-RU" sz="3600" dirty="0" smtClean="0"/>
              <a:t>» (скаканье на одной ноге)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Тевектээр</a:t>
            </a:r>
            <a:r>
              <a:rPr lang="ru-RU" sz="3600" dirty="0" smtClean="0"/>
              <a:t>» (</a:t>
            </a:r>
            <a:r>
              <a:rPr lang="ru-RU" sz="3600" dirty="0" err="1" smtClean="0"/>
              <a:t>почекушка</a:t>
            </a:r>
            <a:r>
              <a:rPr lang="ru-RU" sz="3600" dirty="0" smtClean="0"/>
              <a:t>)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меткости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/>
              <a:t>«</a:t>
            </a:r>
            <a:r>
              <a:rPr lang="ru-RU" sz="4000" dirty="0" err="1" smtClean="0"/>
              <a:t>Баг</a:t>
            </a:r>
            <a:r>
              <a:rPr lang="ru-RU" sz="4000" dirty="0" smtClean="0"/>
              <a:t> </a:t>
            </a:r>
            <a:r>
              <a:rPr lang="ru-RU" sz="4000" dirty="0" err="1" smtClean="0"/>
              <a:t>каггары</a:t>
            </a:r>
            <a:r>
              <a:rPr lang="ru-RU" sz="4000" dirty="0" smtClean="0"/>
              <a:t>» (выбивание ремня)</a:t>
            </a:r>
          </a:p>
          <a:p>
            <a:pPr lvl="0"/>
            <a:r>
              <a:rPr lang="ru-RU" sz="4000" dirty="0" smtClean="0"/>
              <a:t>«</a:t>
            </a:r>
            <a:r>
              <a:rPr lang="ru-RU" sz="4000" dirty="0" err="1" smtClean="0"/>
              <a:t>Шалбалаар</a:t>
            </a:r>
            <a:r>
              <a:rPr lang="ru-RU" sz="4000" dirty="0" smtClean="0"/>
              <a:t>» (метание аркана)</a:t>
            </a:r>
          </a:p>
          <a:p>
            <a:pPr lvl="0"/>
            <a:r>
              <a:rPr lang="ru-RU" sz="4000" dirty="0" smtClean="0"/>
              <a:t>«</a:t>
            </a:r>
            <a:r>
              <a:rPr lang="ru-RU" sz="4000" dirty="0" err="1" smtClean="0"/>
              <a:t>Ак</a:t>
            </a:r>
            <a:r>
              <a:rPr lang="ru-RU" sz="4000" dirty="0" smtClean="0"/>
              <a:t> </a:t>
            </a:r>
            <a:r>
              <a:rPr lang="ru-RU" sz="4000" dirty="0" err="1" smtClean="0"/>
              <a:t>ыяш</a:t>
            </a:r>
            <a:r>
              <a:rPr lang="ru-RU" sz="4000" dirty="0" smtClean="0"/>
              <a:t>» (белая палка)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Развитие ловкости, быстроты подвижности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Сывыртажыыр</a:t>
            </a:r>
            <a:r>
              <a:rPr lang="ru-RU" sz="3600" dirty="0" smtClean="0"/>
              <a:t>» (догонялки)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Согур</a:t>
            </a:r>
            <a:r>
              <a:rPr lang="ru-RU" sz="3600" dirty="0" smtClean="0"/>
              <a:t> аза» (слепой черт)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Чылгычылар</a:t>
            </a:r>
            <a:r>
              <a:rPr lang="ru-RU" sz="3600" dirty="0" smtClean="0"/>
              <a:t>» (табунщики)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Развитие гибкости и координации движений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Тевектээр</a:t>
            </a:r>
            <a:r>
              <a:rPr lang="ru-RU" sz="3600" dirty="0" smtClean="0"/>
              <a:t>»(</a:t>
            </a:r>
            <a:r>
              <a:rPr lang="ru-RU" sz="3600" dirty="0" err="1" smtClean="0"/>
              <a:t>почекушки</a:t>
            </a:r>
            <a:r>
              <a:rPr lang="ru-RU" sz="3600" dirty="0" smtClean="0"/>
              <a:t>)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Ээлдек</a:t>
            </a:r>
            <a:r>
              <a:rPr lang="ru-RU" sz="3600" dirty="0" smtClean="0"/>
              <a:t> </a:t>
            </a:r>
            <a:r>
              <a:rPr lang="ru-RU" sz="3600" dirty="0" err="1" smtClean="0"/>
              <a:t>шынгырааш</a:t>
            </a:r>
            <a:r>
              <a:rPr lang="ru-RU" sz="3600" dirty="0" smtClean="0"/>
              <a:t>» (звенящая нежность)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Ча</a:t>
            </a:r>
            <a:r>
              <a:rPr lang="ru-RU" sz="3600" dirty="0" smtClean="0"/>
              <a:t> </a:t>
            </a:r>
            <a:r>
              <a:rPr lang="ru-RU" sz="3600" dirty="0" err="1" smtClean="0"/>
              <a:t>адыкчылары</a:t>
            </a:r>
            <a:r>
              <a:rPr lang="ru-RU" sz="3600" dirty="0" smtClean="0"/>
              <a:t>» (стрельба из лука)</a:t>
            </a:r>
          </a:p>
          <a:p>
            <a:pPr lvl="0"/>
            <a:r>
              <a:rPr lang="ru-RU" sz="3600" dirty="0" smtClean="0"/>
              <a:t>«</a:t>
            </a:r>
            <a:r>
              <a:rPr lang="ru-RU" sz="3600" dirty="0" err="1" smtClean="0"/>
              <a:t>Аяк</a:t>
            </a:r>
            <a:r>
              <a:rPr lang="ru-RU" sz="3600" dirty="0" smtClean="0"/>
              <a:t> </a:t>
            </a:r>
            <a:r>
              <a:rPr lang="ru-RU" sz="3600" dirty="0" err="1" smtClean="0"/>
              <a:t>шайым</a:t>
            </a:r>
            <a:r>
              <a:rPr lang="ru-RU" sz="3600" dirty="0" smtClean="0"/>
              <a:t>» (чашка чая)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1. Подготовка устного народного творчества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/>
              <a:t>Сказки</a:t>
            </a:r>
          </a:p>
          <a:p>
            <a:pPr algn="ctr">
              <a:buNone/>
            </a:pPr>
            <a:r>
              <a:rPr lang="ru-RU" sz="4400" b="1" dirty="0" smtClean="0"/>
              <a:t>Загадки</a:t>
            </a:r>
          </a:p>
          <a:p>
            <a:pPr algn="ctr">
              <a:buNone/>
            </a:pPr>
            <a:r>
              <a:rPr lang="ru-RU" sz="4400" b="1" dirty="0" smtClean="0"/>
              <a:t>Частушки</a:t>
            </a:r>
          </a:p>
          <a:p>
            <a:pPr algn="ctr">
              <a:buNone/>
            </a:pPr>
            <a:r>
              <a:rPr lang="ru-RU" sz="4400" b="1" dirty="0" smtClean="0"/>
              <a:t>Песни</a:t>
            </a:r>
          </a:p>
          <a:p>
            <a:pPr algn="ctr">
              <a:buNone/>
            </a:pPr>
            <a:r>
              <a:rPr lang="ru-RU" sz="4400" b="1" dirty="0" smtClean="0"/>
              <a:t>Пословицы</a:t>
            </a:r>
          </a:p>
          <a:p>
            <a:pPr algn="ctr">
              <a:buNone/>
            </a:pPr>
            <a:r>
              <a:rPr lang="ru-RU" sz="4400" b="1" dirty="0" smtClean="0"/>
              <a:t>Поговорки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праздника </a:t>
            </a:r>
            <a:r>
              <a:rPr lang="ru-RU" sz="2400" dirty="0" err="1" smtClean="0"/>
              <a:t>Шагаа</a:t>
            </a:r>
            <a:r>
              <a:rPr lang="ru-RU" sz="2400" dirty="0" smtClean="0"/>
              <a:t> есть обязательный атрибут – это особое приветствие “</a:t>
            </a:r>
            <a:r>
              <a:rPr lang="ru-RU" sz="2400" b="1" dirty="0" err="1" smtClean="0">
                <a:solidFill>
                  <a:srgbClr val="FF0000"/>
                </a:solidFill>
              </a:rPr>
              <a:t>чолукшууру</a:t>
            </a:r>
            <a:r>
              <a:rPr lang="ru-RU" sz="2400" dirty="0" smtClean="0"/>
              <a:t>”. </a:t>
            </a:r>
            <a:br>
              <a:rPr lang="ru-RU" sz="2400" dirty="0" smtClean="0"/>
            </a:br>
            <a:r>
              <a:rPr lang="ru-RU" sz="2400" dirty="0" smtClean="0"/>
              <a:t>Младший старшему протягивал обе руки ладонями вверх, а старший возлагал на них сверху свои руки ладонями вниз. Таким жестом они выражали уважение друг к другу. И при этом говорили: “</a:t>
            </a:r>
            <a:r>
              <a:rPr lang="ru-RU" sz="2400" dirty="0" err="1" smtClean="0"/>
              <a:t>Амыргын</a:t>
            </a:r>
            <a:r>
              <a:rPr lang="ru-RU" sz="2400" dirty="0" smtClean="0"/>
              <a:t> – на, </a:t>
            </a:r>
            <a:r>
              <a:rPr lang="ru-RU" sz="2400" dirty="0" err="1" smtClean="0"/>
              <a:t>амыргын</a:t>
            </a:r>
            <a:r>
              <a:rPr lang="ru-RU" sz="2400" dirty="0" smtClean="0"/>
              <a:t>!” “Мира вам и благополучия”.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03013">
            <a:off x="539552" y="3284984"/>
            <a:ext cx="3744416" cy="27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876">
            <a:off x="5220072" y="2708920"/>
            <a:ext cx="359434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dirty="0" smtClean="0"/>
              <a:t>Голова года появилась,</a:t>
            </a:r>
          </a:p>
          <a:p>
            <a:pPr algn="ctr">
              <a:buNone/>
            </a:pPr>
            <a:r>
              <a:rPr lang="ru-RU" sz="5100" b="1" i="1" dirty="0" smtClean="0"/>
              <a:t>Кожа спала с головы змеи.</a:t>
            </a:r>
          </a:p>
          <a:p>
            <a:pPr algn="ctr">
              <a:buNone/>
            </a:pPr>
            <a:r>
              <a:rPr lang="ru-RU" sz="5100" b="1" i="1" dirty="0" smtClean="0"/>
              <a:t>Окуриваю дымом</a:t>
            </a:r>
          </a:p>
          <a:p>
            <a:pPr algn="ctr">
              <a:buNone/>
            </a:pPr>
            <a:r>
              <a:rPr lang="ru-RU" sz="5100" b="1" i="1" dirty="0" smtClean="0"/>
              <a:t>И окропляю молоком.</a:t>
            </a:r>
          </a:p>
          <a:p>
            <a:pPr algn="ctr">
              <a:buNone/>
            </a:pPr>
            <a:r>
              <a:rPr lang="ru-RU" sz="5100" b="1" i="1" dirty="0" smtClean="0"/>
              <a:t>Помилуй нас, тайга кедровая,</a:t>
            </a:r>
          </a:p>
          <a:p>
            <a:pPr algn="ctr">
              <a:buNone/>
            </a:pPr>
            <a:r>
              <a:rPr lang="ru-RU" sz="5100" b="1" i="1" dirty="0" smtClean="0"/>
              <a:t>Помилуй скот мой девяти видов!</a:t>
            </a:r>
          </a:p>
          <a:p>
            <a:pPr algn="ctr">
              <a:buNone/>
            </a:pPr>
            <a:r>
              <a:rPr lang="ru-RU" sz="5100" b="1" i="1" dirty="0" smtClean="0"/>
              <a:t>Пусть бегают козлята и ягнята,</a:t>
            </a:r>
          </a:p>
          <a:p>
            <a:pPr algn="ctr">
              <a:buNone/>
            </a:pPr>
            <a:r>
              <a:rPr lang="ru-RU" sz="5100" b="1" i="1" dirty="0" smtClean="0"/>
              <a:t>Пусть будет изобилие молока.</a:t>
            </a:r>
          </a:p>
          <a:p>
            <a:pPr algn="ctr">
              <a:buNone/>
            </a:pPr>
            <a:r>
              <a:rPr lang="ru-RU" sz="5100" b="1" i="1" dirty="0" smtClean="0"/>
              <a:t>Пусть разносится аромат дикого лука,</a:t>
            </a:r>
          </a:p>
          <a:p>
            <a:pPr algn="ctr">
              <a:buNone/>
            </a:pPr>
            <a:r>
              <a:rPr lang="ru-RU" sz="5100" b="1" i="1" dirty="0" smtClean="0"/>
              <a:t>Пусть бегают жеребята мои.</a:t>
            </a:r>
          </a:p>
          <a:p>
            <a:pPr algn="ctr">
              <a:buNone/>
            </a:pPr>
            <a:r>
              <a:rPr lang="ru-RU" sz="5100" b="1" i="1" dirty="0" smtClean="0"/>
              <a:t>Ушел за перевал Год Дракона,</a:t>
            </a:r>
          </a:p>
          <a:p>
            <a:pPr algn="ctr">
              <a:buNone/>
            </a:pPr>
            <a:r>
              <a:rPr lang="ru-RU" sz="5100" b="1" i="1" dirty="0" smtClean="0"/>
              <a:t>Пришел в </a:t>
            </a:r>
            <a:r>
              <a:rPr lang="ru-RU" sz="5100" b="1" i="1" dirty="0" err="1" smtClean="0"/>
              <a:t>аал</a:t>
            </a:r>
            <a:r>
              <a:rPr lang="ru-RU" sz="5100" b="1" i="1" dirty="0" smtClean="0"/>
              <a:t> Год Змеи.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Новый год, как и всякий праздник, был наполнен играми и развлечениями. Особо популярными были катания с горок. Это было истинное наслаждение для детей, которые с утра до вечера носились вверх и вниз. Вместо санок они использовали шкурки зверей.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Конкурсы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Хоть молодых спроси </a:t>
            </a:r>
          </a:p>
          <a:p>
            <a:pPr algn="ctr">
              <a:buNone/>
            </a:pPr>
            <a:r>
              <a:rPr lang="ru-RU" b="1" i="1" dirty="0" smtClean="0"/>
              <a:t>Хоть старика</a:t>
            </a:r>
          </a:p>
          <a:p>
            <a:pPr algn="ctr">
              <a:buNone/>
            </a:pPr>
            <a:r>
              <a:rPr lang="ru-RU" b="1" i="1" dirty="0" smtClean="0"/>
              <a:t>Нет радостнее праздника </a:t>
            </a:r>
            <a:r>
              <a:rPr lang="ru-RU" b="1" i="1" dirty="0" err="1" smtClean="0">
                <a:solidFill>
                  <a:srgbClr val="FF0000"/>
                </a:solidFill>
              </a:rPr>
              <a:t>Шагаа</a:t>
            </a:r>
            <a:r>
              <a:rPr lang="ru-RU" b="1" i="1" dirty="0" smtClean="0"/>
              <a:t>!</a:t>
            </a:r>
          </a:p>
          <a:p>
            <a:pPr algn="ctr">
              <a:buNone/>
            </a:pPr>
            <a:r>
              <a:rPr lang="ru-RU" b="1" i="1" dirty="0" smtClean="0"/>
              <a:t>Я ведущая сегодня</a:t>
            </a:r>
          </a:p>
          <a:p>
            <a:pPr algn="ctr">
              <a:buNone/>
            </a:pPr>
            <a:r>
              <a:rPr lang="ru-RU" b="1" i="1" dirty="0" smtClean="0"/>
              <a:t>Вас зову повеселиться</a:t>
            </a:r>
          </a:p>
          <a:p>
            <a:pPr algn="ctr">
              <a:buNone/>
            </a:pPr>
            <a:r>
              <a:rPr lang="ru-RU" b="1" i="1" dirty="0" smtClean="0"/>
              <a:t>И </a:t>
            </a:r>
            <a:r>
              <a:rPr lang="ru-RU" b="1" i="1" dirty="0" err="1" smtClean="0">
                <a:solidFill>
                  <a:srgbClr val="FF0000"/>
                </a:solidFill>
              </a:rPr>
              <a:t>Шагаа</a:t>
            </a:r>
            <a:r>
              <a:rPr lang="ru-RU" b="1" i="1" dirty="0" smtClean="0"/>
              <a:t> – виновник дня</a:t>
            </a:r>
          </a:p>
          <a:p>
            <a:pPr algn="ctr">
              <a:buNone/>
            </a:pPr>
            <a:r>
              <a:rPr lang="ru-RU" b="1" i="1" dirty="0" smtClean="0"/>
              <a:t>Здесь в хоромах торжества!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097" y="1556792"/>
            <a:ext cx="4069653" cy="355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60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Пусть колышется степь!</a:t>
            </a:r>
          </a:p>
          <a:p>
            <a:pPr>
              <a:buNone/>
            </a:pPr>
            <a:r>
              <a:rPr lang="ru-RU" dirty="0" smtClean="0"/>
              <a:t>- Все: </a:t>
            </a:r>
            <a:r>
              <a:rPr lang="ru-RU" dirty="0" err="1" smtClean="0"/>
              <a:t>Оршээ</a:t>
            </a:r>
            <a:r>
              <a:rPr lang="ru-RU" dirty="0" smtClean="0"/>
              <a:t>! (Пусть будет так!”)</a:t>
            </a:r>
          </a:p>
          <a:p>
            <a:pPr>
              <a:buNone/>
            </a:pPr>
            <a:r>
              <a:rPr lang="ru-RU" dirty="0" smtClean="0"/>
              <a:t>- Пусть </a:t>
            </a:r>
            <a:r>
              <a:rPr lang="ru-RU" dirty="0" err="1" smtClean="0"/>
              <a:t>голосятся</a:t>
            </a:r>
            <a:r>
              <a:rPr lang="ru-RU" dirty="0" smtClean="0"/>
              <a:t> птичьи голоса!</a:t>
            </a:r>
          </a:p>
          <a:p>
            <a:pPr>
              <a:buNone/>
            </a:pPr>
            <a:r>
              <a:rPr lang="ru-RU" dirty="0" smtClean="0"/>
              <a:t>- Все: </a:t>
            </a:r>
            <a:r>
              <a:rPr lang="ru-RU" dirty="0" err="1" smtClean="0"/>
              <a:t>Оршээ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 - Пусть болезни, хворь всякая исчезнет, чтоб люди здоровыми были всегда!</a:t>
            </a:r>
          </a:p>
          <a:p>
            <a:pPr>
              <a:buNone/>
            </a:pPr>
            <a:r>
              <a:rPr lang="ru-RU" dirty="0" smtClean="0"/>
              <a:t>- Все: </a:t>
            </a:r>
            <a:r>
              <a:rPr lang="ru-RU" dirty="0" err="1" smtClean="0"/>
              <a:t>Оршээ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Пусть уходят подальше все беды.</a:t>
            </a:r>
          </a:p>
          <a:p>
            <a:pPr algn="ctr">
              <a:buNone/>
            </a:pPr>
            <a:r>
              <a:rPr lang="ru-RU" dirty="0" smtClean="0"/>
              <a:t>Моя тайга с высокими плечами,</a:t>
            </a:r>
          </a:p>
          <a:p>
            <a:pPr algn="ctr">
              <a:buNone/>
            </a:pPr>
            <a:r>
              <a:rPr lang="ru-RU" dirty="0" smtClean="0"/>
              <a:t>Пусть все доброе приходит к нам,</a:t>
            </a:r>
          </a:p>
          <a:p>
            <a:pPr algn="ctr">
              <a:buNone/>
            </a:pPr>
            <a:r>
              <a:rPr lang="ru-RU" dirty="0" smtClean="0"/>
              <a:t>Пусть не будет болезней,</a:t>
            </a:r>
          </a:p>
          <a:p>
            <a:pPr algn="ctr">
              <a:buNone/>
            </a:pPr>
            <a:r>
              <a:rPr lang="ru-RU" dirty="0" smtClean="0"/>
              <a:t>Пусть не будет бедственных бурь,</a:t>
            </a:r>
          </a:p>
          <a:p>
            <a:pPr algn="ctr">
              <a:buNone/>
            </a:pPr>
            <a:r>
              <a:rPr lang="ru-RU" dirty="0" smtClean="0"/>
              <a:t>Пусть будет много ячменя и проса,</a:t>
            </a:r>
          </a:p>
          <a:p>
            <a:pPr algn="ctr">
              <a:buNone/>
            </a:pPr>
            <a:r>
              <a:rPr lang="ru-RU" dirty="0" smtClean="0"/>
              <a:t>Пусть дети будут здоровыми.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err="1" smtClean="0"/>
              <a:t>По-тувински</a:t>
            </a:r>
            <a:r>
              <a:rPr lang="ru-RU" sz="4800" b="1" i="1" dirty="0" smtClean="0"/>
              <a:t> новый год называется “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Шагаа</a:t>
            </a:r>
            <a:r>
              <a:rPr lang="ru-RU" sz="4800" b="1" i="1" dirty="0" smtClean="0"/>
              <a:t>”.    </a:t>
            </a:r>
          </a:p>
          <a:p>
            <a:pPr algn="ctr">
              <a:buNone/>
            </a:pPr>
            <a:r>
              <a:rPr lang="ru-RU" sz="4800" b="1" i="1" dirty="0" smtClean="0"/>
              <a:t>Оно означает “</a:t>
            </a:r>
            <a:r>
              <a:rPr lang="ru-RU" sz="4800" b="1" i="1" dirty="0" smtClean="0">
                <a:solidFill>
                  <a:srgbClr val="FF0000"/>
                </a:solidFill>
              </a:rPr>
              <a:t>начало года</a:t>
            </a:r>
            <a:r>
              <a:rPr lang="ru-RU" sz="4800" b="1" i="1" dirty="0" smtClean="0"/>
              <a:t>”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Как тувинский народ готовился к празднику </a:t>
            </a:r>
            <a:r>
              <a:rPr lang="ru-RU" sz="6000" dirty="0" err="1" smtClean="0"/>
              <a:t>Шагаа</a:t>
            </a:r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1. Продукты питания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73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можно приготовить из молока?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80409"/>
          <a:ext cx="8229600" cy="509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3057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курут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ореме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тарак</a:t>
                      </a:r>
                      <a:endParaRPr lang="ru-RU" sz="4000" dirty="0"/>
                    </a:p>
                  </a:txBody>
                  <a:tcPr/>
                </a:tc>
              </a:tr>
              <a:tr h="2378289">
                <a:tc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err="1" smtClean="0"/>
                        <a:t>итпек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↖↗</a:t>
                      </a:r>
                    </a:p>
                    <a:p>
                      <a:pPr algn="ctr"/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Молоко</a:t>
                      </a:r>
                    </a:p>
                    <a:p>
                      <a:pPr algn="ctr"/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↙↘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err="1" smtClean="0"/>
                        <a:t>быштак</a:t>
                      </a:r>
                      <a:endParaRPr lang="ru-RU" sz="4000" dirty="0"/>
                    </a:p>
                  </a:txBody>
                  <a:tcPr/>
                </a:tc>
              </a:tr>
              <a:tr h="120402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какпак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чокпек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саржаг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1. Национальная одежда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366</Words>
  <Application>Microsoft Office PowerPoint</Application>
  <PresentationFormat>Экран (4:3)</PresentationFormat>
  <Paragraphs>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Празднование Шагаа-2022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приготовить из молока?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силы и выносливости</vt:lpstr>
      <vt:lpstr>Развитие меткости </vt:lpstr>
      <vt:lpstr> Развитие ловкости, быстроты подвижности </vt:lpstr>
      <vt:lpstr> Развитие гибкости и координации движений </vt:lpstr>
      <vt:lpstr>Презентация PowerPoint</vt:lpstr>
      <vt:lpstr>Презентация PowerPoint</vt:lpstr>
      <vt:lpstr> У праздника Шагаа есть обязательный атрибут – это особое приветствие “чолукшууру”.  Младший старшему протягивал обе руки ладонями вверх, а старший возлагал на них сверху свои руки ладонями вниз. Таким жестом они выражали уважение друг к другу. И при этом говорили: “Амыргын – на, амыргын!” “Мира вам и благополучия”.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Ученики</dc:creator>
  <cp:lastModifiedBy>GAMER</cp:lastModifiedBy>
  <cp:revision>15</cp:revision>
  <dcterms:created xsi:type="dcterms:W3CDTF">2013-02-06T06:59:13Z</dcterms:created>
  <dcterms:modified xsi:type="dcterms:W3CDTF">2022-01-27T04:25:31Z</dcterms:modified>
</cp:coreProperties>
</file>